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1" r:id="rId2"/>
    <p:sldId id="307" r:id="rId3"/>
    <p:sldId id="302" r:id="rId4"/>
    <p:sldId id="304" r:id="rId5"/>
    <p:sldId id="305" r:id="rId6"/>
    <p:sldId id="264" r:id="rId7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B51ED-AA8E-4592-87DB-75988042CC4D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683C6-8988-4A07-95E2-C2E8454027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242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4A8E9-112D-4409-9441-A7ED3259ED25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B586D-AA05-4137-BE62-E559C91E8F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053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4BF0-849C-4044-B934-67E3F9D4D1D7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8F12-568F-46CB-AA0D-21DA9712D925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E45F-922C-4200-ABEC-D0E7D60A3E3F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A3EF-45BC-4427-A027-5BD18725527B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41E6-E123-4C87-BF75-66C9422B538E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95ED-8867-42A0-9248-9E87644B88BF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C90C-99E3-4295-86EA-5443F0FC1677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9BF5C-0AD8-4698-BABA-14F88A851216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0003-8BA0-42E1-8711-CEF80F77545A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237-D1C8-4972-9698-830C211C5BCA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3994-991D-4A53-B6F8-3212CA14F1A9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5D09-72A1-44C6-9A88-D84988110D4B}" type="datetime1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maker.dhc.ac.k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1. </a:t>
            </a:r>
            <a:r>
              <a:rPr lang="en-US" altLang="ko-KR" sz="3600" b="1" dirty="0" err="1" smtClean="0">
                <a:solidFill>
                  <a:srgbClr val="FF0000"/>
                </a:solidFill>
              </a:rPr>
              <a:t>EverLec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프로그램 설치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468000"/>
          </a:xfrm>
          <a:prstGeom prst="rect">
            <a:avLst/>
          </a:prstGeom>
          <a:gradFill flip="none" rotWithShape="1">
            <a:gsLst>
              <a:gs pos="0">
                <a:srgbClr val="990033"/>
              </a:gs>
              <a:gs pos="27000">
                <a:srgbClr val="990033"/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4" descr="http://party-mart.co.kr/mart7/bbs/table/new_draft/upload/20120910101321_76321_0.gif"/>
          <p:cNvPicPr>
            <a:picLocks noChangeAspect="1" noChangeArrowheads="1"/>
          </p:cNvPicPr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8337629" y="-14514"/>
            <a:ext cx="793647" cy="468000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 flipH="1">
            <a:off x="1508716" y="6429390"/>
            <a:ext cx="7635284" cy="428610"/>
          </a:xfrm>
          <a:prstGeom prst="rect">
            <a:avLst/>
          </a:prstGeom>
          <a:gradFill flip="none" rotWithShape="1">
            <a:gsLst>
              <a:gs pos="0">
                <a:srgbClr val="990033"/>
              </a:gs>
              <a:gs pos="27000">
                <a:srgbClr val="990033"/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90"/>
            <a:ext cx="2890578" cy="42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979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_x370726816" descr="DRW0001d65c1bea"/>
          <p:cNvPicPr>
            <a:picLocks noChangeAspect="1" noChangeArrowheads="1"/>
          </p:cNvPicPr>
          <p:nvPr/>
        </p:nvPicPr>
        <p:blipFill>
          <a:blip r:embed="rId2"/>
          <a:srcRect l="17742"/>
          <a:stretch>
            <a:fillRect/>
          </a:stretch>
        </p:blipFill>
        <p:spPr bwMode="auto">
          <a:xfrm>
            <a:off x="1331640" y="1553054"/>
            <a:ext cx="6593956" cy="49002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940152" y="4355812"/>
            <a:ext cx="31264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종합정보시스템</a:t>
            </a:r>
            <a:r>
              <a:rPr lang="en-US" altLang="ko-KR" dirty="0" smtClean="0"/>
              <a:t> ID, PW </a:t>
            </a:r>
            <a:r>
              <a:rPr lang="ko-KR" altLang="en-US" dirty="0" smtClean="0"/>
              <a:t>입력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314855" y="1012666"/>
            <a:ext cx="5129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hlinkClick r:id="rId3"/>
              </a:rPr>
              <a:t>URL </a:t>
            </a:r>
            <a:r>
              <a:rPr lang="ko-KR" altLang="en-US" sz="2000" b="1" dirty="0" err="1" smtClean="0">
                <a:hlinkClick r:id="rId3"/>
              </a:rPr>
              <a:t>주소창에</a:t>
            </a:r>
            <a:r>
              <a:rPr lang="ko-KR" altLang="en-US" sz="2000" b="1" dirty="0" smtClean="0">
                <a:hlinkClick r:id="rId3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hlinkClick r:id="rId3"/>
              </a:rPr>
              <a:t>&lt;</a:t>
            </a:r>
            <a:r>
              <a:rPr lang="en-US" altLang="ko-KR" sz="2000" b="1" u="sng" dirty="0" smtClean="0">
                <a:solidFill>
                  <a:srgbClr val="0000FF"/>
                </a:solidFill>
                <a:hlinkClick r:id="rId3"/>
              </a:rPr>
              <a:t>cmaker.dhc.ac.k</a:t>
            </a:r>
            <a:r>
              <a:rPr lang="en-US" altLang="ko-KR" sz="2000" b="1" u="sng" dirty="0" smtClean="0">
                <a:solidFill>
                  <a:srgbClr val="0000FF"/>
                </a:solidFill>
              </a:rPr>
              <a:t>r</a:t>
            </a:r>
            <a:r>
              <a:rPr lang="en-US" altLang="ko-KR" sz="2000" b="1" u="sng" dirty="0" smtClean="0">
                <a:solidFill>
                  <a:srgbClr val="FF0000"/>
                </a:solidFill>
              </a:rPr>
              <a:t>&gt;</a:t>
            </a:r>
            <a:r>
              <a:rPr lang="en-US" altLang="ko-KR" sz="2000" b="1" dirty="0" smtClean="0"/>
              <a:t>  </a:t>
            </a:r>
            <a:r>
              <a:rPr lang="ko-KR" altLang="en-US" sz="2000" b="1" dirty="0" smtClean="0"/>
              <a:t>입력  </a:t>
            </a:r>
            <a:endParaRPr lang="ko-KR" altLang="en-US" sz="2000" b="1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6300192" y="1210270"/>
            <a:ext cx="3960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6743590" y="1012666"/>
            <a:ext cx="816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/>
              <a:t>Enter</a:t>
            </a:r>
            <a:endParaRPr lang="ko-KR" altLang="en-US" sz="2000" b="1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3481" y="179348"/>
            <a:ext cx="4630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</p:spTree>
    <p:extLst>
      <p:ext uri="{BB962C8B-B14F-4D97-AF65-F5344CB8AC3E}">
        <p14:creationId xmlns:p14="http://schemas.microsoft.com/office/powerpoint/2010/main" val="10251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1482"/>
          <a:stretch>
            <a:fillRect/>
          </a:stretch>
        </p:blipFill>
        <p:spPr bwMode="auto">
          <a:xfrm>
            <a:off x="26896" y="1000108"/>
            <a:ext cx="9045698" cy="474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42844" y="357166"/>
            <a:ext cx="500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</a:rPr>
              <a:t>EverLec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프로그램 설치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0" y="2928934"/>
            <a:ext cx="1000100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①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1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142984"/>
            <a:ext cx="9006542" cy="436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42843" y="357166"/>
            <a:ext cx="5581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5819203" y="2019490"/>
            <a:ext cx="900000" cy="25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715140" y="196730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②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724633" y="5267952"/>
            <a:ext cx="576000" cy="25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286512" y="550070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③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6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8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995380"/>
            <a:ext cx="82391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직사각형 21"/>
          <p:cNvSpPr/>
          <p:nvPr/>
        </p:nvSpPr>
        <p:spPr>
          <a:xfrm>
            <a:off x="142844" y="357166"/>
            <a:ext cx="7453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설치 </a:t>
            </a:r>
            <a:r>
              <a:rPr lang="en-US" altLang="ko-KR" sz="24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400" b="1" dirty="0" smtClean="0">
                <a:solidFill>
                  <a:srgbClr val="0000FF"/>
                </a:solidFill>
              </a:rPr>
              <a:t>신규</a:t>
            </a:r>
            <a:r>
              <a:rPr lang="en-US" altLang="ko-KR" sz="2400" b="1" dirty="0" smtClean="0">
                <a:solidFill>
                  <a:srgbClr val="0000FF"/>
                </a:solidFill>
              </a:rPr>
              <a:t>)</a:t>
            </a:r>
            <a:endParaRPr lang="ko-KR" altLang="en-US" sz="2400" b="1" dirty="0">
              <a:solidFill>
                <a:srgbClr val="0000FF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23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_x381777168" descr="DRW0001d65c1c09"/>
          <p:cNvPicPr>
            <a:picLocks noChangeAspect="1" noChangeArrowheads="1"/>
          </p:cNvPicPr>
          <p:nvPr/>
        </p:nvPicPr>
        <p:blipFill rotWithShape="1">
          <a:blip r:embed="rId2"/>
          <a:srcRect r="74780"/>
          <a:stretch/>
        </p:blipFill>
        <p:spPr bwMode="auto">
          <a:xfrm>
            <a:off x="285752" y="1027182"/>
            <a:ext cx="2198016" cy="5282138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142844" y="357166"/>
            <a:ext cx="6229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89617" y="232595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02993736" descr="EMB000034985f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536" y="1009354"/>
            <a:ext cx="2464094" cy="191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7340" y="18153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402994456" descr="EMB000034985f1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770" y="3187973"/>
            <a:ext cx="2424113" cy="348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_x402994888" descr="EMB000034985f1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402" y="4063578"/>
            <a:ext cx="3355975" cy="231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05073" y="165953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①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에버랙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실행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03049" y="2564904"/>
            <a:ext cx="3017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③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Commons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서비스 사용자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0236" y="4417367"/>
            <a:ext cx="2179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④</a:t>
            </a:r>
            <a:r>
              <a:rPr lang="ko-KR" altLang="en-US" sz="1400" b="1" dirty="0" smtClean="0">
                <a:solidFill>
                  <a:srgbClr val="FF0000"/>
                </a:solidFill>
                <a:ea typeface="맑은 고딕"/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대구보건대학교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5209455"/>
            <a:ext cx="2822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⑤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종합정보시스탬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ID/PW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입력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6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7340" y="983611"/>
            <a:ext cx="2630544" cy="193918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75856" y="278092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② </a:t>
            </a:r>
            <a:r>
              <a:rPr lang="en-US" altLang="ko-KR" sz="1400" b="1" dirty="0" smtClean="0">
                <a:solidFill>
                  <a:srgbClr val="FF0000"/>
                </a:solidFill>
                <a:ea typeface="맑은 고딕"/>
              </a:rPr>
              <a:t>Apply (</a:t>
            </a:r>
            <a:r>
              <a:rPr lang="ko-KR" altLang="en-US" sz="1400" b="1" dirty="0" smtClean="0">
                <a:solidFill>
                  <a:srgbClr val="FF0000"/>
                </a:solidFill>
                <a:ea typeface="맑은 고딕"/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  <a:ea typeface="맑은 고딕"/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480852" y="2554552"/>
            <a:ext cx="1091147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228184" y="2272568"/>
            <a:ext cx="1475285" cy="2923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82</Words>
  <Application>Microsoft Office PowerPoint</Application>
  <PresentationFormat>화면 슬라이드 쇼(4:3)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1. EverLec 프로그램 설치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DHC</cp:lastModifiedBy>
  <cp:revision>47</cp:revision>
  <cp:lastPrinted>2020-04-08T04:37:27Z</cp:lastPrinted>
  <dcterms:created xsi:type="dcterms:W3CDTF">2020-03-23T03:23:47Z</dcterms:created>
  <dcterms:modified xsi:type="dcterms:W3CDTF">2020-05-15T02:32:49Z</dcterms:modified>
</cp:coreProperties>
</file>